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42" d="100"/>
          <a:sy n="42" d="100"/>
        </p:scale>
        <p:origin x="6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3600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95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3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86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79163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93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4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84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3668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147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766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E:\A. VALE_DESTE\Projeto Cógito\logótipos\ana matos_12-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78" y="722489"/>
            <a:ext cx="4402666" cy="5091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955823" y="2619022"/>
            <a:ext cx="4707466" cy="17339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latin typeface="Arial Black" panose="020B0A04020102020204" pitchFamily="34" charset="0"/>
              </a:rPr>
              <a:t>Liberdade em todas as idades:</a:t>
            </a:r>
          </a:p>
          <a:p>
            <a:endParaRPr lang="pt-PT" sz="4000" dirty="0" smtClean="0">
              <a:latin typeface="Arial Black" panose="020B0A04020102020204" pitchFamily="34" charset="0"/>
            </a:endParaRPr>
          </a:p>
          <a:p>
            <a:r>
              <a:rPr lang="pt-PT" sz="4000" dirty="0" smtClean="0">
                <a:latin typeface="Arial Black" panose="020B0A04020102020204" pitchFamily="34" charset="0"/>
              </a:rPr>
              <a:t> que narrativas?</a:t>
            </a:r>
            <a:endParaRPr lang="pt-PT" sz="4000" dirty="0">
              <a:latin typeface="Arial Black" panose="020B0A040201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072" y="722489"/>
            <a:ext cx="2097997" cy="363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2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5455" y="813113"/>
            <a:ext cx="4039906" cy="765257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467" y="724347"/>
            <a:ext cx="2325511" cy="44417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tângulo 5"/>
          <p:cNvSpPr/>
          <p:nvPr/>
        </p:nvSpPr>
        <p:spPr>
          <a:xfrm>
            <a:off x="1309121" y="440691"/>
            <a:ext cx="4530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>
                <a:latin typeface="Arial Black" panose="020B0A04020102020204" pitchFamily="34" charset="0"/>
              </a:rPr>
              <a:t>1. Apresentação </a:t>
            </a:r>
            <a:r>
              <a:rPr lang="pt-PT" dirty="0">
                <a:latin typeface="Arial Black" panose="020B0A04020102020204" pitchFamily="34" charset="0"/>
              </a:rPr>
              <a:t>do Projeto Cógito</a:t>
            </a:r>
            <a:endParaRPr lang="pt-PT" dirty="0"/>
          </a:p>
        </p:txBody>
      </p:sp>
      <p:pic>
        <p:nvPicPr>
          <p:cNvPr id="7" name="Imagem 6" descr="E:\A. VALE_DESTE\Projeto Cógito\logótipos\ana matos_12-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12" y="847525"/>
            <a:ext cx="1390650" cy="139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2551289" y="1875655"/>
            <a:ext cx="1828800" cy="5531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 smtClean="0">
                <a:solidFill>
                  <a:schemeClr val="accent1"/>
                </a:solidFill>
              </a:rPr>
              <a:t>Ana Matos 12ºB</a:t>
            </a:r>
            <a:endParaRPr lang="pt-PT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TM10001105[[fn=Recortar]]</Template>
  <TotalTime>388</TotalTime>
  <Words>19</Words>
  <Application>Microsoft Office PowerPoint</Application>
  <PresentationFormat>Ecrã Panorâmico</PresentationFormat>
  <Paragraphs>5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5" baseType="lpstr">
      <vt:lpstr>Arial Black</vt:lpstr>
      <vt:lpstr>Franklin Gothic Book</vt:lpstr>
      <vt:lpstr>Crop</vt:lpstr>
      <vt:lpstr>Apresentação do PowerPoint</vt:lpstr>
      <vt:lpstr>Apresentação do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Liberdade em todas as idades: que narrativas?</dc:title>
  <dc:creator>Conta Microsoft</dc:creator>
  <cp:lastModifiedBy>Conta Microsoft</cp:lastModifiedBy>
  <cp:revision>95</cp:revision>
  <dcterms:created xsi:type="dcterms:W3CDTF">2025-02-24T10:47:16Z</dcterms:created>
  <dcterms:modified xsi:type="dcterms:W3CDTF">2025-03-06T11:17:11Z</dcterms:modified>
</cp:coreProperties>
</file>